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Untitled Section" id="{65C239B4-CF15-BF48-86BE-30EAF14BC6A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26"/>
    <p:restoredTop sz="86419"/>
  </p:normalViewPr>
  <p:slideViewPr>
    <p:cSldViewPr snapToGrid="0">
      <p:cViewPr varScale="1">
        <p:scale>
          <a:sx n="137" d="100"/>
          <a:sy n="137" d="100"/>
        </p:scale>
        <p:origin x="832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If you are only doing code with agentic AI, you are doing it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40866" y="3816752"/>
            <a:ext cx="15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Complexity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2. See  Abstractions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3. Create reuseable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2324</Words>
  <Application>Microsoft Macintosh PowerPoint</Application>
  <PresentationFormat>Widescreen</PresentationFormat>
  <Paragraphs>411</Paragraphs>
  <Slides>44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-apple-system</vt:lpstr>
      <vt:lpstr>Andale Mono</vt:lpstr>
      <vt:lpstr>Aptos</vt:lpstr>
      <vt:lpstr>Aptos Display</vt:lpstr>
      <vt:lpstr>Arial</vt:lpstr>
      <vt:lpstr>Broadway</vt:lpstr>
      <vt:lpstr>Fira Code</vt:lpstr>
      <vt:lpstr>Menlo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Retreat 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17</cp:revision>
  <dcterms:created xsi:type="dcterms:W3CDTF">2026-01-14T02:57:35Z</dcterms:created>
  <dcterms:modified xsi:type="dcterms:W3CDTF">2026-01-17T23:56:12Z</dcterms:modified>
</cp:coreProperties>
</file>